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E6A0A0-59E1-496F-9ED5-D56069101D3C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AF295-1D67-4B2B-91B1-53F1127796B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D68E3BB-06EB-4E2C-8FE0-49354D861098}" type="datetimeFigureOut">
              <a:rPr lang="cs-CZ" smtClean="0"/>
              <a:pPr/>
              <a:t>24.9.2013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C6CE589-A884-4B92-A144-0A66398071F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Názvosloví solí kyslíkatých kyselin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Vznik solí kyslíkatých kyselin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Atomy vodíku v molekule kyseliny jsou nahrazeny atomy </a:t>
            </a:r>
            <a:r>
              <a:rPr lang="cs-CZ" dirty="0" smtClean="0"/>
              <a:t>jiného prvku (kovu).</a:t>
            </a:r>
          </a:p>
          <a:p>
            <a:r>
              <a:rPr lang="cs-CZ" dirty="0" smtClean="0"/>
              <a:t>Reakce: </a:t>
            </a:r>
            <a:r>
              <a:rPr lang="cs-CZ" b="1" dirty="0" smtClean="0"/>
              <a:t>neutralizace</a:t>
            </a:r>
            <a:r>
              <a:rPr lang="cs-CZ" dirty="0" smtClean="0"/>
              <a:t> = reakce kyseliny a zásady, při které vzniká sůl a voda</a:t>
            </a:r>
            <a:endParaRPr lang="cs-CZ" dirty="0" smtClean="0"/>
          </a:p>
          <a:p>
            <a:r>
              <a:rPr lang="cs-CZ" b="1" dirty="0" smtClean="0"/>
              <a:t>Název</a:t>
            </a:r>
            <a:r>
              <a:rPr lang="cs-CZ" dirty="0" smtClean="0"/>
              <a:t>: podstatné jméno podle názvu kyseliny a přídavné jméno </a:t>
            </a:r>
            <a:r>
              <a:rPr lang="cs-CZ" dirty="0" smtClean="0"/>
              <a:t>název prvku s koncovkou podle </a:t>
            </a:r>
            <a:r>
              <a:rPr lang="cs-CZ" dirty="0" err="1" smtClean="0"/>
              <a:t>ox</a:t>
            </a:r>
            <a:r>
              <a:rPr lang="cs-CZ" dirty="0" smtClean="0"/>
              <a:t>. č.</a:t>
            </a:r>
            <a:endParaRPr lang="cs-CZ" dirty="0" smtClean="0"/>
          </a:p>
          <a:p>
            <a:r>
              <a:rPr lang="cs-CZ" b="1" dirty="0" smtClean="0"/>
              <a:t>Součet všech </a:t>
            </a:r>
            <a:r>
              <a:rPr lang="cs-CZ" b="1" dirty="0" err="1" smtClean="0"/>
              <a:t>ox</a:t>
            </a:r>
            <a:r>
              <a:rPr lang="cs-CZ" b="1" dirty="0" smtClean="0"/>
              <a:t>. č. </a:t>
            </a:r>
            <a:r>
              <a:rPr lang="cs-CZ" b="1" dirty="0" smtClean="0"/>
              <a:t>v molekule soli musí být roven 0.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názvosloví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285720" y="1643050"/>
          <a:ext cx="8506162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4580"/>
                <a:gridCol w="2071702"/>
                <a:gridCol w="1260154"/>
                <a:gridCol w="1605280"/>
                <a:gridCol w="12144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Název kyseliny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Oxidační číslo kyselinotvorného prvku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Vzorec kyseliny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Název soli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Anion kyseliny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Kyselina chlor</a:t>
                      </a:r>
                      <a:r>
                        <a:rPr lang="cs-CZ" b="1" dirty="0" smtClean="0"/>
                        <a:t>ná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HClO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chlor</a:t>
                      </a:r>
                      <a:r>
                        <a:rPr lang="cs-CZ" b="1" dirty="0" smtClean="0"/>
                        <a:t>nan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ClO</a:t>
                      </a:r>
                      <a:r>
                        <a:rPr lang="cs-CZ" baseline="30000" dirty="0" smtClean="0"/>
                        <a:t>-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neexistuje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neexistuje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neexistuje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neexistuje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Kyselina dus</a:t>
                      </a:r>
                      <a:r>
                        <a:rPr lang="cs-CZ" b="1" dirty="0" smtClean="0"/>
                        <a:t>itá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III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HNO</a:t>
                      </a:r>
                      <a:r>
                        <a:rPr lang="cs-CZ" baseline="-25000" dirty="0" smtClean="0"/>
                        <a:t>2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dus</a:t>
                      </a:r>
                      <a:r>
                        <a:rPr lang="cs-CZ" b="1" dirty="0" smtClean="0"/>
                        <a:t>itan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NO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baseline="30000" dirty="0" smtClean="0"/>
                        <a:t> -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Kyselina uhl</a:t>
                      </a:r>
                      <a:r>
                        <a:rPr lang="cs-CZ" b="1" dirty="0" smtClean="0"/>
                        <a:t>ičitá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CO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uhl</a:t>
                      </a:r>
                      <a:r>
                        <a:rPr lang="cs-CZ" b="1" dirty="0" smtClean="0"/>
                        <a:t>ičitan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CO</a:t>
                      </a:r>
                      <a:r>
                        <a:rPr lang="cs-CZ" baseline="-25000" dirty="0" smtClean="0"/>
                        <a:t>3</a:t>
                      </a:r>
                      <a:r>
                        <a:rPr lang="cs-CZ" baseline="30000" dirty="0" smtClean="0"/>
                        <a:t> 2-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Kyselina dus</a:t>
                      </a:r>
                      <a:r>
                        <a:rPr lang="cs-CZ" b="1" dirty="0" smtClean="0"/>
                        <a:t>ičná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HNO</a:t>
                      </a:r>
                      <a:r>
                        <a:rPr lang="cs-CZ" baseline="-25000" dirty="0" smtClean="0"/>
                        <a:t>3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dus</a:t>
                      </a:r>
                      <a:r>
                        <a:rPr lang="cs-CZ" b="1" dirty="0" smtClean="0"/>
                        <a:t>ičnan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NO</a:t>
                      </a:r>
                      <a:r>
                        <a:rPr lang="cs-CZ" baseline="-25000" dirty="0" smtClean="0"/>
                        <a:t>3</a:t>
                      </a:r>
                      <a:r>
                        <a:rPr lang="cs-CZ" baseline="30000" dirty="0" smtClean="0"/>
                        <a:t> -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Kyselina sír</a:t>
                      </a:r>
                      <a:r>
                        <a:rPr lang="cs-CZ" b="1" dirty="0" smtClean="0"/>
                        <a:t>ová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SO</a:t>
                      </a:r>
                      <a:r>
                        <a:rPr lang="cs-CZ" baseline="-25000" dirty="0" smtClean="0"/>
                        <a:t>4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sír</a:t>
                      </a:r>
                      <a:r>
                        <a:rPr lang="cs-CZ" b="1" dirty="0" smtClean="0"/>
                        <a:t>an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SO</a:t>
                      </a:r>
                      <a:r>
                        <a:rPr lang="cs-CZ" baseline="-25000" dirty="0" smtClean="0"/>
                        <a:t>4</a:t>
                      </a:r>
                      <a:r>
                        <a:rPr lang="cs-CZ" baseline="30000" dirty="0" smtClean="0"/>
                        <a:t> 2-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Kyselina mangan</a:t>
                      </a:r>
                      <a:r>
                        <a:rPr lang="cs-CZ" b="1" dirty="0" smtClean="0"/>
                        <a:t>istá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VII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HMnO</a:t>
                      </a:r>
                      <a:r>
                        <a:rPr lang="cs-CZ" baseline="-25000" dirty="0" smtClean="0"/>
                        <a:t>4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mangan</a:t>
                      </a:r>
                      <a:r>
                        <a:rPr lang="cs-CZ" b="1" dirty="0" smtClean="0"/>
                        <a:t>istan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MnO</a:t>
                      </a:r>
                      <a:r>
                        <a:rPr lang="cs-CZ" baseline="-25000" dirty="0" smtClean="0"/>
                        <a:t>4</a:t>
                      </a:r>
                      <a:r>
                        <a:rPr lang="cs-CZ" baseline="30000" dirty="0" smtClean="0"/>
                        <a:t> -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Kyselina osm</a:t>
                      </a:r>
                      <a:r>
                        <a:rPr lang="cs-CZ" b="1" dirty="0" smtClean="0"/>
                        <a:t>ičelá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VIII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</a:t>
                      </a:r>
                      <a:r>
                        <a:rPr lang="cs-CZ" baseline="-25000" dirty="0" smtClean="0"/>
                        <a:t>2</a:t>
                      </a:r>
                      <a:r>
                        <a:rPr lang="cs-CZ" dirty="0" smtClean="0"/>
                        <a:t>OsO</a:t>
                      </a:r>
                      <a:r>
                        <a:rPr lang="cs-CZ" baseline="-25000" dirty="0" smtClean="0"/>
                        <a:t>4</a:t>
                      </a:r>
                      <a:endParaRPr lang="cs-CZ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osm</a:t>
                      </a:r>
                      <a:r>
                        <a:rPr lang="cs-CZ" b="1" dirty="0" err="1" smtClean="0"/>
                        <a:t>ičelan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OsO</a:t>
                      </a:r>
                      <a:r>
                        <a:rPr lang="cs-CZ" baseline="-25000" smtClean="0"/>
                        <a:t>4</a:t>
                      </a:r>
                      <a:r>
                        <a:rPr lang="cs-CZ" baseline="30000" smtClean="0"/>
                        <a:t> 2-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77</Words>
  <Application>Microsoft Office PowerPoint</Application>
  <PresentationFormat>Předvádění na obrazovce (4:3)</PresentationFormat>
  <Paragraphs>53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Arkýř</vt:lpstr>
      <vt:lpstr>Názvosloví solí kyslíkatých kyselin</vt:lpstr>
      <vt:lpstr>Vznik solí kyslíkatých kyselin</vt:lpstr>
      <vt:lpstr>názvosloví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Názvosloví solí kyslíkatých kyselin</dc:title>
  <dc:creator>kabinetCh</dc:creator>
  <cp:lastModifiedBy>kubaskovad</cp:lastModifiedBy>
  <cp:revision>9</cp:revision>
  <dcterms:created xsi:type="dcterms:W3CDTF">2011-10-10T11:13:06Z</dcterms:created>
  <dcterms:modified xsi:type="dcterms:W3CDTF">2013-09-24T09:52:56Z</dcterms:modified>
</cp:coreProperties>
</file>